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0.xml" ContentType="application/vnd.openxmlformats-officedocument.theme+xml"/>
  <Override PartName="/ppt/slideLayouts/slideLayout90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83" r:id="rId3"/>
    <p:sldMasterId id="2147483685" r:id="rId4"/>
    <p:sldMasterId id="2147483689" r:id="rId5"/>
    <p:sldMasterId id="2147483709" r:id="rId6"/>
    <p:sldMasterId id="2147483711" r:id="rId7"/>
    <p:sldMasterId id="2147483715" r:id="rId8"/>
    <p:sldMasterId id="2147483736" r:id="rId9"/>
    <p:sldMasterId id="2147483738" r:id="rId10"/>
    <p:sldMasterId id="2147483759" r:id="rId11"/>
  </p:sldMasterIdLst>
  <p:sldIdLst>
    <p:sldId id="256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32"/>
    <p:restoredTop sz="94704"/>
  </p:normalViewPr>
  <p:slideViewPr>
    <p:cSldViewPr snapToGrid="0" snapToObjects="1">
      <p:cViewPr varScale="1">
        <p:scale>
          <a:sx n="91" d="100"/>
          <a:sy n="91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9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10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90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87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26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01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22116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758530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982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5235"/>
            <a:ext cx="12192000" cy="290853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255759"/>
            <a:ext cx="12192000" cy="2138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92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32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670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784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11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784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4ABF-8A12-6F49-9E86-ACCE0780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5B7D3-0456-B246-8EEF-69D199C2C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225A-DD9F-8D43-8AA5-A5D9FC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946-2D6B-D14D-8870-97D4870E52EA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723C7-9475-9049-9440-A1E3160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F7E5-6286-2148-96C6-C2662C04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B1CE-F309-9448-9C3A-EBA0E8C2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92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32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88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6650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94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4ABF-8A12-6F49-9E86-ACCE0780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5B7D3-0456-B246-8EEF-69D199C2C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225A-DD9F-8D43-8AA5-A5D9FC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946-2D6B-D14D-8870-97D4870E52EA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723C7-9475-9049-9440-A1E3160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F7E5-6286-2148-96C6-C2662C04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B1CE-F309-9448-9C3A-EBA0E8C2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50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695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3474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997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0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2232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142242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32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2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7839319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84420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6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033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430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899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04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065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785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234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4ABF-8A12-6F49-9E86-ACCE0780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5B7D3-0456-B246-8EEF-69D199C2C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225A-DD9F-8D43-8AA5-A5D9FC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3946-2D6B-D14D-8870-97D4870E52EA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723C7-9475-9049-9440-A1E3160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F7E5-6286-2148-96C6-C2662C04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B1CE-F309-9448-9C3A-EBA0E8C2A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42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59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3988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3893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3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4249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305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44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4117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4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13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714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01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6976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4759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095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98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096649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845274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007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3616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253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3111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8181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8160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873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2876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90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6398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2476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484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649017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423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010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515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521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5716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712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9582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9737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6947995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822171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2588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2519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74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3591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190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2240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52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69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60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03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24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1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59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0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6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820AB-9357-564E-B11A-635F9F3756D4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Template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379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8A5A8-70AD-4B48-84D4-B0E18B7E0748}"/>
              </a:ext>
            </a:extLst>
          </p:cNvPr>
          <p:cNvSpPr txBox="1"/>
          <p:nvPr/>
        </p:nvSpPr>
        <p:spPr>
          <a:xfrm>
            <a:off x="4603675" y="188259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24C6E-2EDF-7D44-9FB2-4EAAFCA16FB0}"/>
              </a:ext>
            </a:extLst>
          </p:cNvPr>
          <p:cNvSpPr txBox="1"/>
          <p:nvPr/>
        </p:nvSpPr>
        <p:spPr>
          <a:xfrm>
            <a:off x="1648942" y="2890391"/>
            <a:ext cx="7942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“Human activity is the cause of rising land and sea temperatures”</a:t>
            </a:r>
          </a:p>
        </p:txBody>
      </p:sp>
    </p:spTree>
    <p:extLst>
      <p:ext uri="{BB962C8B-B14F-4D97-AF65-F5344CB8AC3E}">
        <p14:creationId xmlns:p14="http://schemas.microsoft.com/office/powerpoint/2010/main" val="3293478363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" id="{19C6DD0E-FC37-844E-B088-696CA626C135}" vid="{43BDA9BD-F444-0244-99FA-1E0FA92592BA}"/>
    </a:ext>
  </a:extLst>
</a:theme>
</file>

<file path=ppt/theme/theme10.xml><?xml version="1.0" encoding="utf-8"?>
<a:theme xmlns:a="http://schemas.openxmlformats.org/drawingml/2006/main" name="3_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usiness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" id="{BE469ED8-AEEE-B14C-9FF1-0C47E2773444}" vid="{C8240073-7A30-2E42-BBAA-9C9008D97172}"/>
    </a:ext>
  </a:extLst>
</a:theme>
</file>

<file path=ppt/theme/theme5.xml><?xml version="1.0" encoding="utf-8"?>
<a:theme xmlns:a="http://schemas.openxmlformats.org/drawingml/2006/main" name="1_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AI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" id="{054D5323-6314-4B47-9818-F10329A139DF}" vid="{5739A66F-4BFB-274F-9BFB-2B7A6C25B404}"/>
    </a:ext>
  </a:extLst>
</a:theme>
</file>

<file path=ppt/theme/theme8.xml><?xml version="1.0" encoding="utf-8"?>
<a:theme xmlns:a="http://schemas.openxmlformats.org/drawingml/2006/main" name="2_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</Template>
  <TotalTime>27</TotalTime>
  <Words>16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Arial Unicode MS</vt:lpstr>
      <vt:lpstr>Arial</vt:lpstr>
      <vt:lpstr>Calibri</vt:lpstr>
      <vt:lpstr>Medical</vt:lpstr>
      <vt:lpstr>Contents Slide Master</vt:lpstr>
      <vt:lpstr>Section Break Slide Master</vt:lpstr>
      <vt:lpstr>Business</vt:lpstr>
      <vt:lpstr>1_Contents Slide Master</vt:lpstr>
      <vt:lpstr>1_Section Break Slide Master</vt:lpstr>
      <vt:lpstr>AI</vt:lpstr>
      <vt:lpstr>2_Contents Slide Master</vt:lpstr>
      <vt:lpstr>2_Section Break Slide Master</vt:lpstr>
      <vt:lpstr>3_Contents Slide Master</vt:lpstr>
      <vt:lpstr>3_Section Break Slide Master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Kieran Cornwall</dc:creator>
  <cp:lastModifiedBy>MK Y</cp:lastModifiedBy>
  <cp:revision>3</cp:revision>
  <dcterms:created xsi:type="dcterms:W3CDTF">2019-01-13T13:23:41Z</dcterms:created>
  <dcterms:modified xsi:type="dcterms:W3CDTF">2019-01-19T11:12:21Z</dcterms:modified>
</cp:coreProperties>
</file>